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custDataLst>
    <p:tags r:id="rId3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708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848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6779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86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337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9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52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0643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852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629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7256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47E25-2517-4CAC-AE1B-791C1085DD3D}" type="datetimeFigureOut">
              <a:rPr lang="cs-CZ" smtClean="0"/>
              <a:t>7.1.2015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A646A-EB7E-4476-A2FD-4F69D67C0F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3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5952" y="1772816"/>
            <a:ext cx="5368880" cy="311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884" y="692696"/>
            <a:ext cx="5616624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000" dirty="0"/>
              <a:t>Ve kterém případě žárovka svítí?</a:t>
            </a:r>
          </a:p>
          <a:p>
            <a:pPr marL="0" indent="0">
              <a:buNone/>
            </a:pPr>
            <a:endParaRPr lang="cs-CZ" sz="3000" dirty="0"/>
          </a:p>
          <a:p>
            <a:endParaRPr lang="cs-CZ" sz="3000" dirty="0"/>
          </a:p>
        </p:txBody>
      </p:sp>
      <p:sp>
        <p:nvSpPr>
          <p:cNvPr id="2" name="Obdélník 1"/>
          <p:cNvSpPr/>
          <p:nvPr/>
        </p:nvSpPr>
        <p:spPr>
          <a:xfrm>
            <a:off x="416465" y="270892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 případě A.</a:t>
            </a:r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</a:t>
            </a:r>
            <a:r>
              <a:rPr lang="cs-CZ" sz="2800" dirty="0"/>
              <a:t> případě </a:t>
            </a:r>
            <a:r>
              <a:rPr lang="cs-CZ" sz="2800" dirty="0" smtClean="0"/>
              <a:t>B.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Jen v</a:t>
            </a:r>
            <a:r>
              <a:rPr lang="cs-CZ" sz="2800" dirty="0"/>
              <a:t> případě </a:t>
            </a:r>
            <a:r>
              <a:rPr lang="cs-CZ" sz="2800" dirty="0" smtClean="0"/>
              <a:t>C.</a:t>
            </a:r>
            <a:endParaRPr lang="cs-CZ" sz="2800" dirty="0"/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V případech A </a:t>
            </a:r>
            <a:r>
              <a:rPr lang="cs-CZ" sz="2800" dirty="0" err="1" smtClean="0"/>
              <a:t>a</a:t>
            </a:r>
            <a:r>
              <a:rPr lang="cs-CZ" sz="2800" dirty="0" smtClean="0"/>
              <a:t> C.</a:t>
            </a:r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 Ve všech případech.</a:t>
            </a:r>
          </a:p>
          <a:p>
            <a:pPr marL="342900" lvl="0" indent="-342900">
              <a:buFont typeface="+mj-lt"/>
              <a:buAutoNum type="alphaUcPeriod"/>
            </a:pPr>
            <a:r>
              <a:rPr lang="cs-CZ" sz="2800" dirty="0" smtClean="0"/>
              <a:t> Ani v jednom z případů.</a:t>
            </a:r>
            <a:endParaRPr lang="cs-CZ" sz="28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898" y="6020170"/>
            <a:ext cx="822934" cy="690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1623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b6d81160-3749-404c-baaa-b90f475b31d4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IS_NEW_FORMAT" val="4"/>
  <p:tag name="QUESTION_TITLE" val="Ve kterém případě žárovka svítí?&#10;&#10;&#10;  Jen v případě A.&#10;  Jen v případě B.&#10;  Jen v případě C.&#10;  V případech A a C.&#10;  Ve všech případech.&#10; Ani v jednom z případů.&#10;"/>
  <p:tag name="OPTION_COUNT" val="6"/>
  <p:tag name="ITEM_G" val=" "/>
  <p:tag name="ITEM_H" val=" "/>
  <p:tag name="ITEM_I" val=" "/>
  <p:tag name="ITEM_J" val=" "/>
  <p:tag name="RIGHT_ANSWER" val="C"/>
  <p:tag name="QUESTION_TYPE" val="Single Answer"/>
  <p:tag name="ACT_MODE" val="Testing ---&gt; Normal Quiz"/>
  <p:tag name="QUESTION_SCORE" val="10"/>
  <p:tag name="TIME_LIMIT" val="30"/>
  <p:tag name="DIFFICULTY_LEVEL" val="Uncertain"/>
  <p:tag name="DE_SCORE" val="10"/>
  <p:tag name="QTIME_LIMIT" val="30"/>
  <p:tag name="SURVEY_A_TAGNAME" val="0"/>
  <p:tag name="SURVEY_B_TAGNAME" val="0"/>
  <p:tag name="SURVEY_C_TAGNAME" val="0"/>
  <p:tag name="SURVEY_D_TAGNAME" val="0"/>
  <p:tag name="SURVEY_E_TAGNAME" val="0"/>
  <p:tag name="SURVEY_F_TAGNAME" val="0"/>
  <p:tag name="SURVEY_G_TAGNAME" val="0"/>
  <p:tag name="SURVEY_H_TAGNAME" val="0"/>
  <p:tag name="SURVEY_I_TAGNAME" val="0"/>
  <p:tag name="SURVEY_J_TAGNAME" val="0"/>
  <p:tag name="QUESTION_CONFIG" val="caseSensitive=0&#10;punctuationSensitive=0&#10;autoShrinkContinousSpaces=0&#10;elimCountEachQuestion=1&#10;elimFinallyRemainCount=1&#10;multiAnswerSequenceEnabled=0&#10;clozeTestAnswerType=0&#10;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9</Words>
  <Application>Microsoft Office PowerPoint</Application>
  <PresentationFormat>Předvádění na obrazovce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Šestáková</dc:creator>
  <cp:lastModifiedBy>Jana Šestáková</cp:lastModifiedBy>
  <cp:revision>39</cp:revision>
  <dcterms:created xsi:type="dcterms:W3CDTF">2014-02-18T19:57:52Z</dcterms:created>
  <dcterms:modified xsi:type="dcterms:W3CDTF">2015-01-07T11:33:56Z</dcterms:modified>
</cp:coreProperties>
</file>